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18"/>
  </p:notesMasterIdLst>
  <p:handoutMasterIdLst>
    <p:handoutMasterId r:id="rId19"/>
  </p:handoutMasterIdLst>
  <p:sldIdLst>
    <p:sldId id="1663" r:id="rId5"/>
    <p:sldId id="2051" r:id="rId6"/>
    <p:sldId id="1660" r:id="rId7"/>
    <p:sldId id="2052" r:id="rId8"/>
    <p:sldId id="2053" r:id="rId9"/>
    <p:sldId id="1347" r:id="rId10"/>
    <p:sldId id="1362" r:id="rId11"/>
    <p:sldId id="1524" r:id="rId12"/>
    <p:sldId id="2055" r:id="rId13"/>
    <p:sldId id="2054" r:id="rId14"/>
    <p:sldId id="2056" r:id="rId15"/>
    <p:sldId id="1529" r:id="rId16"/>
    <p:sldId id="1532" r:id="rId17"/>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hite" id="{38B656EC-D568-4EF7-8842-9FA1AE1192C9}">
          <p14:sldIdLst>
            <p14:sldId id="1663"/>
            <p14:sldId id="2051"/>
            <p14:sldId id="1660"/>
            <p14:sldId id="2052"/>
            <p14:sldId id="2053"/>
            <p14:sldId id="1347"/>
            <p14:sldId id="1362"/>
            <p14:sldId id="1524"/>
            <p14:sldId id="2055"/>
            <p14:sldId id="2054"/>
            <p14:sldId id="2056"/>
            <p14:sldId id="1529"/>
            <p14:sldId id="153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a:srgbClr val="30E5D0"/>
    <a:srgbClr val="50E6FF"/>
    <a:srgbClr val="0069BA"/>
    <a:srgbClr val="9BF00B"/>
    <a:srgbClr val="0F780F"/>
    <a:srgbClr val="107E10"/>
    <a:srgbClr val="0E700E"/>
    <a:srgbClr val="A3A3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601" autoAdjust="0"/>
    <p:restoredTop sz="96327" autoAdjust="0"/>
  </p:normalViewPr>
  <p:slideViewPr>
    <p:cSldViewPr snapToGrid="0">
      <p:cViewPr varScale="1">
        <p:scale>
          <a:sx n="190" d="100"/>
          <a:sy n="190" d="100"/>
        </p:scale>
        <p:origin x="110" y="187"/>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30699"/>
    </p:cViewPr>
  </p:sorterViewPr>
  <p:notesViewPr>
    <p:cSldViewPr snapToGrid="0" showGuides="1">
      <p:cViewPr varScale="1">
        <p:scale>
          <a:sx n="83" d="100"/>
          <a:sy n="83" d="100"/>
        </p:scale>
        <p:origin x="5826"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6/2/2020 7:31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2.jpg>
</file>

<file path=ppt/media/image4.jpg>
</file>

<file path=ppt/media/image5.jpg>
</file>

<file path=ppt/media/image6.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6/2/2020 7:30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21E5A7B-BB8D-4368-A182-109669521632}" type="datetime8">
              <a:rPr lang="en-US" smtClean="0"/>
              <a:t>6/2/2020 7:30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715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6/2/2020 7:30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13</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6/2/2020 7:30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6010896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6/2/2020 7:30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9253460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6/2/2020 7:30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41183260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6/2/2020 7:30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4705839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6/2/2020 7:30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8243051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6/2/2020 7:30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3522824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6/2/2020 7:30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2771307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6/2/2020 7:30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7378755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6.jpg"/><Relationship Id="rId4" Type="http://schemas.openxmlformats.org/officeDocument/2006/relationships/image" Target="../media/image5.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925AA89-5F0A-154F-A3CF-3CD8ABDEE4D0}"/>
              </a:ext>
            </a:extLst>
          </p:cNvPr>
          <p:cNvPicPr>
            <a:picLocks noChangeAspect="1"/>
          </p:cNvPicPr>
          <p:nvPr userDrawn="1"/>
        </p:nvPicPr>
        <p:blipFill>
          <a:blip r:embed="rId2"/>
          <a:stretch>
            <a:fillRect/>
          </a:stretch>
        </p:blipFill>
        <p:spPr>
          <a:xfrm>
            <a:off x="5343525" y="0"/>
            <a:ext cx="6858000"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0">
            <a:extLst>
              <a:ext uri="{FF2B5EF4-FFF2-40B4-BE49-F238E27FC236}">
                <a16:creationId xmlns:a16="http://schemas.microsoft.com/office/drawing/2014/main" id="{1C32C2C9-C9B9-774B-BD94-13CDF6710ECD}"/>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59566FE6-A384-6B49-B5BF-95EA3CE23452}"/>
              </a:ext>
            </a:extLst>
          </p:cNvPr>
          <p:cNvPicPr>
            <a:picLocks noChangeAspect="1"/>
          </p:cNvPicPr>
          <p:nvPr userDrawn="1"/>
        </p:nvPicPr>
        <p:blipFill>
          <a:blip r:embed="rId2"/>
          <a:srcRect l="723" r="723"/>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0556556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2">
            <a:extLst>
              <a:ext uri="{FF2B5EF4-FFF2-40B4-BE49-F238E27FC236}">
                <a16:creationId xmlns:a16="http://schemas.microsoft.com/office/drawing/2014/main" id="{76D86CE0-B4E2-2747-9AF9-852ED7BB0D6A}"/>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4116066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E88E3299-D038-0249-9E43-030D0E0A41B0}"/>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8254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quare photo">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FB62B78-F785-D34A-BB0B-B61A92C55585}"/>
              </a:ext>
            </a:extLst>
          </p:cNvPr>
          <p:cNvPicPr>
            <a:picLocks noChangeAspect="1"/>
          </p:cNvPicPr>
          <p:nvPr userDrawn="1"/>
        </p:nvPicPr>
        <p:blipFill rotWithShape="1">
          <a:blip r:embed="rId2"/>
          <a:srcRect l="10389" t="18703" b="16343"/>
          <a:stretch/>
        </p:blipFill>
        <p:spPr>
          <a:xfrm>
            <a:off x="8885595" y="3193766"/>
            <a:ext cx="3301149" cy="159520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grpSp>
        <p:nvGrpSpPr>
          <p:cNvPr id="3" name="Group 2">
            <a:extLst>
              <a:ext uri="{FF2B5EF4-FFF2-40B4-BE49-F238E27FC236}">
                <a16:creationId xmlns:a16="http://schemas.microsoft.com/office/drawing/2014/main" id="{85A31830-4159-6E4E-A505-5AE3582CB326}"/>
              </a:ext>
            </a:extLst>
          </p:cNvPr>
          <p:cNvGrpSpPr/>
          <p:nvPr userDrawn="1"/>
        </p:nvGrpSpPr>
        <p:grpSpPr>
          <a:xfrm>
            <a:off x="8870814" y="0"/>
            <a:ext cx="3315930" cy="6858001"/>
            <a:chOff x="8766391" y="0"/>
            <a:chExt cx="3564610" cy="7372320"/>
          </a:xfrm>
        </p:grpSpPr>
        <p:pic>
          <p:nvPicPr>
            <p:cNvPr id="6" name="Picture 5">
              <a:extLst>
                <a:ext uri="{FF2B5EF4-FFF2-40B4-BE49-F238E27FC236}">
                  <a16:creationId xmlns:a16="http://schemas.microsoft.com/office/drawing/2014/main" id="{519F627F-C22F-1D4F-9314-137DAB0C7865}"/>
                </a:ext>
              </a:extLst>
            </p:cNvPr>
            <p:cNvPicPr>
              <a:picLocks noChangeAspect="1"/>
            </p:cNvPicPr>
            <p:nvPr userDrawn="1"/>
          </p:nvPicPr>
          <p:blipFill rotWithShape="1">
            <a:blip r:embed="rId4"/>
            <a:srcRect l="266" t="13569" r="-107" b="22382"/>
            <a:stretch/>
          </p:blipFill>
          <p:spPr>
            <a:xfrm>
              <a:off x="8772041" y="0"/>
              <a:ext cx="3558960" cy="3424716"/>
            </a:xfrm>
            <a:prstGeom prst="rect">
              <a:avLst/>
            </a:prstGeom>
          </p:spPr>
        </p:pic>
        <p:pic>
          <p:nvPicPr>
            <p:cNvPr id="11" name="Picture 10">
              <a:extLst>
                <a:ext uri="{FF2B5EF4-FFF2-40B4-BE49-F238E27FC236}">
                  <a16:creationId xmlns:a16="http://schemas.microsoft.com/office/drawing/2014/main" id="{22B86A11-1091-9C48-B1E1-01A9CBDA9841}"/>
                </a:ext>
              </a:extLst>
            </p:cNvPr>
            <p:cNvPicPr>
              <a:picLocks noChangeAspect="1"/>
            </p:cNvPicPr>
            <p:nvPr userDrawn="1"/>
          </p:nvPicPr>
          <p:blipFill rotWithShape="1">
            <a:blip r:embed="rId5"/>
            <a:srcRect l="33573" t="13744" r="4171" b="27987"/>
            <a:stretch/>
          </p:blipFill>
          <p:spPr>
            <a:xfrm>
              <a:off x="8766391" y="5148129"/>
              <a:ext cx="3564610" cy="2224191"/>
            </a:xfrm>
            <a:prstGeom prst="rect">
              <a:avLst/>
            </a:prstGeom>
          </p:spPr>
        </p:pic>
      </p:grpSp>
    </p:spTree>
    <p:extLst>
      <p:ext uri="{BB962C8B-B14F-4D97-AF65-F5344CB8AC3E}">
        <p14:creationId xmlns:p14="http://schemas.microsoft.com/office/powerpoint/2010/main" val="18095215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378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userDrawn="1">
          <p15:clr>
            <a:srgbClr val="5ACBF0"/>
          </p15:clr>
        </p15:guide>
        <p15:guide id="30" pos="2376">
          <p15:clr>
            <a:srgbClr val="5ACBF0"/>
          </p15:clr>
        </p15:guide>
        <p15:guide id="31" pos="3113">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a:extLst>
              <a:ext uri="{FF2B5EF4-FFF2-40B4-BE49-F238E27FC236}">
                <a16:creationId xmlns:a16="http://schemas.microsoft.com/office/drawing/2014/main" id="{FE0D212A-0425-4F5E-BA46-E18F8763FE80}"/>
              </a:ext>
            </a:extLst>
          </p:cNvPr>
          <p:cNvSpPr>
            <a:spLocks noGrp="1"/>
          </p:cNvSpPr>
          <p:nvPr>
            <p:ph type="body" sz="quarter" idx="10" hasCustomPrompt="1"/>
          </p:nvPr>
        </p:nvSpPr>
        <p:spPr>
          <a:xfrm>
            <a:off x="585216" y="3692208"/>
            <a:ext cx="9144000" cy="369332"/>
          </a:xfrm>
        </p:spPr>
        <p:txBody>
          <a:bodyPr/>
          <a:lstStyle>
            <a:lvl1pPr marL="0" indent="0">
              <a:buNone/>
              <a:defRPr sz="2400"/>
            </a:lvl1pPr>
          </a:lstStyle>
          <a:p>
            <a:pPr lvl="0"/>
            <a:r>
              <a:rPr lang="en-US" dirty="0"/>
              <a:t>Demo description</a:t>
            </a:r>
          </a:p>
        </p:txBody>
      </p:sp>
    </p:spTree>
    <p:extLst>
      <p:ext uri="{BB962C8B-B14F-4D97-AF65-F5344CB8AC3E}">
        <p14:creationId xmlns:p14="http://schemas.microsoft.com/office/powerpoint/2010/main" val="19130477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3" name="Picture 2" descr="A desk with multiple monitors and a computer.&#10;">
            <a:extLst>
              <a:ext uri="{FF2B5EF4-FFF2-40B4-BE49-F238E27FC236}">
                <a16:creationId xmlns:a16="http://schemas.microsoft.com/office/drawing/2014/main" id="{4AC06106-9BD0-4058-A053-82DD2DED8A67}"/>
              </a:ext>
            </a:extLst>
          </p:cNvPr>
          <p:cNvPicPr>
            <a:picLocks noChangeAspect="1"/>
          </p:cNvPicPr>
          <p:nvPr userDrawn="1"/>
        </p:nvPicPr>
        <p:blipFill rotWithShape="1">
          <a:blip r:embed="rId3"/>
          <a:srcRect l="23577" r="9774"/>
          <a:stretch/>
        </p:blipFill>
        <p:spPr bwMode="ltGray">
          <a:xfrm>
            <a:off x="5334000" y="0"/>
            <a:ext cx="6858000" cy="6858000"/>
          </a:xfrm>
          <a:prstGeom prst="rect">
            <a:avLst/>
          </a:prstGeom>
        </p:spPr>
      </p:pic>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Cod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69"/>
            <a:ext cx="11018520" cy="4965192"/>
          </a:xfrm>
        </p:spPr>
        <p:txBody>
          <a:bodyPr wrap="square">
            <a:normAutofit/>
          </a:bodyPr>
          <a:lstStyle>
            <a:lvl1pPr marL="0" indent="0">
              <a:buNone/>
              <a:defRPr>
                <a:latin typeface="Lucida Console" panose="020B0609040504020204" pitchFamily="49" charset="0"/>
              </a:defRPr>
            </a:lvl1pPr>
            <a:lvl2pPr marL="0" indent="0">
              <a:buNone/>
              <a:defRPr>
                <a:latin typeface="Lucida Console" panose="020B0609040504020204" pitchFamily="49" charset="0"/>
              </a:defRPr>
            </a:lvl2pPr>
            <a:lvl3pPr marL="0" indent="0">
              <a:buNone/>
              <a:defRPr>
                <a:latin typeface="Lucida Console" panose="020B0609040504020204" pitchFamily="49" charset="0"/>
              </a:defRPr>
            </a:lvl3pPr>
            <a:lvl4pPr marL="0" indent="0">
              <a:buNone/>
              <a:defRPr>
                <a:latin typeface="Lucida Console" panose="020B0609040504020204" pitchFamily="49" charset="0"/>
              </a:defRPr>
            </a:lvl4pPr>
            <a:lvl5pPr marL="0" indent="0">
              <a:buNone/>
              <a:defRPr>
                <a:latin typeface="Lucida Console" panose="020B060904050402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97340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7"/>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932" r:id="rId2"/>
    <p:sldLayoutId id="2147484609" r:id="rId3"/>
    <p:sldLayoutId id="2147484577" r:id="rId4"/>
    <p:sldLayoutId id="2147484610" r:id="rId5"/>
    <p:sldLayoutId id="2147484710" r:id="rId6"/>
    <p:sldLayoutId id="2147484240" r:id="rId7"/>
    <p:sldLayoutId id="2147484936" r:id="rId8"/>
    <p:sldLayoutId id="2147484910" r:id="rId9"/>
    <p:sldLayoutId id="2147484911" r:id="rId10"/>
    <p:sldLayoutId id="2147484639" r:id="rId11"/>
    <p:sldLayoutId id="2147484834" r:id="rId12"/>
    <p:sldLayoutId id="2147484933" r:id="rId13"/>
    <p:sldLayoutId id="2147484934" r:id="rId14"/>
    <p:sldLayoutId id="2147484935" r:id="rId15"/>
    <p:sldLayoutId id="2147484923" r:id="rId16"/>
    <p:sldLayoutId id="2147484924" r:id="rId17"/>
    <p:sldLayoutId id="2147484841" r:id="rId18"/>
    <p:sldLayoutId id="2147484842" r:id="rId19"/>
    <p:sldLayoutId id="2147484931" r:id="rId20"/>
    <p:sldLayoutId id="2147484787" r:id="rId21"/>
    <p:sldLayoutId id="2147484584" r:id="rId22"/>
    <p:sldLayoutId id="2147484937" r:id="rId23"/>
    <p:sldLayoutId id="2147484583" r:id="rId24"/>
    <p:sldLayoutId id="2147484299" r:id="rId2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2425541"/>
            <a:ext cx="4167887" cy="1107996"/>
          </a:xfrm>
        </p:spPr>
        <p:txBody>
          <a:bodyPr/>
          <a:lstStyle/>
          <a:p>
            <a:r>
              <a:rPr lang="en-US" dirty="0"/>
              <a:t>Partner Technical Boot Camp</a:t>
            </a:r>
          </a:p>
        </p:txBody>
      </p:sp>
      <p:sp>
        <p:nvSpPr>
          <p:cNvPr id="5" name="Text Placeholder 4"/>
          <p:cNvSpPr>
            <a:spLocks noGrp="1"/>
          </p:cNvSpPr>
          <p:nvPr>
            <p:ph type="body" sz="quarter" idx="12"/>
          </p:nvPr>
        </p:nvSpPr>
        <p:spPr/>
        <p:txBody>
          <a:bodyPr/>
          <a:lstStyle/>
          <a:p>
            <a:r>
              <a:rPr lang="en-US" dirty="0"/>
              <a:t>Subtitle or </a:t>
            </a:r>
            <a:r>
              <a:rPr lang="en-US"/>
              <a:t>speaker name</a:t>
            </a:r>
            <a:endParaRPr lang="en-US" dirty="0"/>
          </a:p>
        </p:txBody>
      </p:sp>
    </p:spTree>
    <p:extLst>
      <p:ext uri="{BB962C8B-B14F-4D97-AF65-F5344CB8AC3E}">
        <p14:creationId xmlns:p14="http://schemas.microsoft.com/office/powerpoint/2010/main" val="233661619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p:txBody>
          <a:bodyPr/>
          <a:lstStyle/>
          <a:p>
            <a:r>
              <a:rPr lang="en-US" dirty="0"/>
              <a:t>Section title</a:t>
            </a:r>
          </a:p>
        </p:txBody>
      </p:sp>
    </p:spTree>
    <p:extLst>
      <p:ext uri="{BB962C8B-B14F-4D97-AF65-F5344CB8AC3E}">
        <p14:creationId xmlns:p14="http://schemas.microsoft.com/office/powerpoint/2010/main" val="152168861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p:txBody>
          <a:bodyPr/>
          <a:lstStyle/>
          <a:p>
            <a:r>
              <a:rPr lang="en-US" dirty="0"/>
              <a:t>Section title</a:t>
            </a:r>
          </a:p>
        </p:txBody>
      </p:sp>
    </p:spTree>
    <p:extLst>
      <p:ext uri="{BB962C8B-B14F-4D97-AF65-F5344CB8AC3E}">
        <p14:creationId xmlns:p14="http://schemas.microsoft.com/office/powerpoint/2010/main" val="189578488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85216" y="3200721"/>
            <a:ext cx="9144000" cy="498598"/>
          </a:xfrm>
        </p:spPr>
        <p:txBody>
          <a:bodyPr/>
          <a:lstStyle/>
          <a:p>
            <a:r>
              <a:rPr lang="en-US" dirty="0"/>
              <a:t>Section title</a:t>
            </a:r>
          </a:p>
        </p:txBody>
      </p:sp>
    </p:spTree>
    <p:extLst>
      <p:ext uri="{BB962C8B-B14F-4D97-AF65-F5344CB8AC3E}">
        <p14:creationId xmlns:p14="http://schemas.microsoft.com/office/powerpoint/2010/main" val="121671050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3BAA2-48A1-C441-815A-75E60E9C046F}"/>
              </a:ext>
            </a:extLst>
          </p:cNvPr>
          <p:cNvSpPr txBox="1">
            <a:spLocks/>
          </p:cNvSpPr>
          <p:nvPr/>
        </p:nvSpPr>
        <p:spPr>
          <a:xfrm>
            <a:off x="495763" y="3035808"/>
            <a:ext cx="2063391" cy="4985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2800" dirty="0"/>
              <a:t>Thank you.</a:t>
            </a:r>
          </a:p>
        </p:txBody>
      </p:sp>
    </p:spTree>
    <p:extLst>
      <p:ext uri="{BB962C8B-B14F-4D97-AF65-F5344CB8AC3E}">
        <p14:creationId xmlns:p14="http://schemas.microsoft.com/office/powerpoint/2010/main" val="240282864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BF15BD-001C-49B3-9A01-B39DEDA47564}"/>
              </a:ext>
            </a:extLst>
          </p:cNvPr>
          <p:cNvSpPr>
            <a:spLocks noGrp="1"/>
          </p:cNvSpPr>
          <p:nvPr>
            <p:ph type="title"/>
          </p:nvPr>
        </p:nvSpPr>
        <p:spPr>
          <a:xfrm>
            <a:off x="585216" y="2309812"/>
            <a:ext cx="3182027" cy="553998"/>
          </a:xfrm>
        </p:spPr>
        <p:txBody>
          <a:bodyPr/>
          <a:lstStyle/>
          <a:p>
            <a:r>
              <a:rPr lang="en-US" dirty="0"/>
              <a:t>Agenda</a:t>
            </a:r>
          </a:p>
        </p:txBody>
      </p:sp>
      <p:sp>
        <p:nvSpPr>
          <p:cNvPr id="7" name="Text Placeholder 6">
            <a:extLst>
              <a:ext uri="{FF2B5EF4-FFF2-40B4-BE49-F238E27FC236}">
                <a16:creationId xmlns:a16="http://schemas.microsoft.com/office/drawing/2014/main" id="{61F6BD0B-C4D8-42DE-A3A7-50D8219CE639}"/>
              </a:ext>
            </a:extLst>
          </p:cNvPr>
          <p:cNvSpPr>
            <a:spLocks noGrp="1"/>
          </p:cNvSpPr>
          <p:nvPr>
            <p:ph type="body" sz="quarter" idx="11"/>
          </p:nvPr>
        </p:nvSpPr>
        <p:spPr>
          <a:xfrm>
            <a:off x="4354523" y="2309812"/>
            <a:ext cx="7254865" cy="3959226"/>
          </a:xfrm>
        </p:spPr>
        <p:txBody>
          <a:bodyPr/>
          <a:lstStyle/>
          <a:p>
            <a:r>
              <a:rPr lang="en-US" dirty="0"/>
              <a:t>Click to add text</a:t>
            </a:r>
          </a:p>
        </p:txBody>
      </p:sp>
    </p:spTree>
    <p:extLst>
      <p:ext uri="{BB962C8B-B14F-4D97-AF65-F5344CB8AC3E}">
        <p14:creationId xmlns:p14="http://schemas.microsoft.com/office/powerpoint/2010/main" val="417856549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Text layout </a:t>
            </a:r>
          </a:p>
        </p:txBody>
      </p:sp>
      <p:sp>
        <p:nvSpPr>
          <p:cNvPr id="6" name="Text Placeholder 5"/>
          <p:cNvSpPr>
            <a:spLocks noGrp="1"/>
          </p:cNvSpPr>
          <p:nvPr>
            <p:ph sz="quarter" idx="10"/>
          </p:nvPr>
        </p:nvSpPr>
        <p:spPr/>
        <p:txBody>
          <a:bodyPr/>
          <a:lstStyle/>
          <a:p>
            <a:r>
              <a:rPr lang="en-US" dirty="0"/>
              <a:t>Main topic: Segoe UI, size 28pt</a:t>
            </a:r>
          </a:p>
          <a:p>
            <a:pPr lvl="1"/>
            <a:r>
              <a:rPr lang="en-US" dirty="0"/>
              <a:t>Segoe UI, size 20pt for second level</a:t>
            </a:r>
          </a:p>
          <a:p>
            <a:pPr lvl="2"/>
            <a:r>
              <a:rPr lang="en-US" dirty="0"/>
              <a:t>Segoe UI, size 16pt for third level</a:t>
            </a:r>
          </a:p>
        </p:txBody>
      </p:sp>
    </p:spTree>
    <p:extLst>
      <p:ext uri="{BB962C8B-B14F-4D97-AF65-F5344CB8AC3E}">
        <p14:creationId xmlns:p14="http://schemas.microsoft.com/office/powerpoint/2010/main" val="395772235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2 column Text layout </a:t>
            </a:r>
          </a:p>
        </p:txBody>
      </p:sp>
      <p:sp>
        <p:nvSpPr>
          <p:cNvPr id="6" name="Text Placeholder 5"/>
          <p:cNvSpPr>
            <a:spLocks noGrp="1"/>
          </p:cNvSpPr>
          <p:nvPr>
            <p:ph sz="quarter" idx="12"/>
          </p:nvPr>
        </p:nvSpPr>
        <p:spPr/>
        <p:txBody>
          <a:bodyPr/>
          <a:lstStyle/>
          <a:p>
            <a:r>
              <a:rPr lang="en-US" dirty="0"/>
              <a:t>Main topic: Segoe UI, size 28pt</a:t>
            </a:r>
          </a:p>
          <a:p>
            <a:pPr lvl="1"/>
            <a:r>
              <a:rPr lang="en-US" dirty="0"/>
              <a:t>Segoe UI, size 20pt for second level</a:t>
            </a:r>
          </a:p>
          <a:p>
            <a:pPr lvl="2"/>
            <a:r>
              <a:rPr lang="en-US" dirty="0"/>
              <a:t>Segoe UI, size 16pt for third level</a:t>
            </a:r>
          </a:p>
        </p:txBody>
      </p:sp>
      <p:sp>
        <p:nvSpPr>
          <p:cNvPr id="2" name="Text Placeholder 1">
            <a:extLst>
              <a:ext uri="{FF2B5EF4-FFF2-40B4-BE49-F238E27FC236}">
                <a16:creationId xmlns:a16="http://schemas.microsoft.com/office/drawing/2014/main" id="{ABB42206-46A5-5D44-A55D-F69797E28056}"/>
              </a:ext>
            </a:extLst>
          </p:cNvPr>
          <p:cNvSpPr>
            <a:spLocks noGrp="1"/>
          </p:cNvSpPr>
          <p:nvPr>
            <p:ph sz="quarter" idx="13"/>
          </p:nvPr>
        </p:nvSpPr>
        <p:spPr/>
        <p:txBody>
          <a:bodyPr/>
          <a:lstStyle/>
          <a:p>
            <a:r>
              <a:rPr lang="en-US" dirty="0"/>
              <a:t>Main topic: Segoe UI, size 28pt</a:t>
            </a:r>
          </a:p>
          <a:p>
            <a:pPr lvl="1"/>
            <a:r>
              <a:rPr lang="en-US" dirty="0"/>
              <a:t>Segoe UI, size 20pt for second level</a:t>
            </a:r>
          </a:p>
          <a:p>
            <a:pPr lvl="2"/>
            <a:r>
              <a:rPr lang="en-US" dirty="0"/>
              <a:t>Segoe UI, size 16pt for third level</a:t>
            </a:r>
          </a:p>
        </p:txBody>
      </p:sp>
    </p:spTree>
    <p:extLst>
      <p:ext uri="{BB962C8B-B14F-4D97-AF65-F5344CB8AC3E}">
        <p14:creationId xmlns:p14="http://schemas.microsoft.com/office/powerpoint/2010/main" val="390580010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Title only</a:t>
            </a:r>
          </a:p>
        </p:txBody>
      </p:sp>
    </p:spTree>
    <p:extLst>
      <p:ext uri="{BB962C8B-B14F-4D97-AF65-F5344CB8AC3E}">
        <p14:creationId xmlns:p14="http://schemas.microsoft.com/office/powerpoint/2010/main" val="3034217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Easy to modify 4 column table</a:t>
            </a:r>
          </a:p>
        </p:txBody>
      </p:sp>
      <p:graphicFrame>
        <p:nvGraphicFramePr>
          <p:cNvPr id="6" name="Content Placeholder 5"/>
          <p:cNvGraphicFramePr>
            <a:graphicFrameLocks noGrp="1"/>
          </p:cNvGraphicFramePr>
          <p:nvPr>
            <p:ph sz="quarter" idx="10"/>
            <p:extLst>
              <p:ext uri="{D42A27DB-BD31-4B8C-83A1-F6EECF244321}">
                <p14:modId xmlns:p14="http://schemas.microsoft.com/office/powerpoint/2010/main" val="979512602"/>
              </p:ext>
            </p:extLst>
          </p:nvPr>
        </p:nvGraphicFramePr>
        <p:xfrm>
          <a:off x="584200" y="1435100"/>
          <a:ext cx="11017788" cy="3585701"/>
        </p:xfrm>
        <a:graphic>
          <a:graphicData uri="http://schemas.openxmlformats.org/drawingml/2006/table">
            <a:tbl>
              <a:tblPr firstRow="1" bandRow="1">
                <a:tableStyleId>{5C22544A-7EE6-4342-B048-85BDC9FD1C3A}</a:tableStyleId>
              </a:tblPr>
              <a:tblGrid>
                <a:gridCol w="2754447">
                  <a:extLst>
                    <a:ext uri="{9D8B030D-6E8A-4147-A177-3AD203B41FA5}">
                      <a16:colId xmlns:a16="http://schemas.microsoft.com/office/drawing/2014/main" val="20000"/>
                    </a:ext>
                  </a:extLst>
                </a:gridCol>
                <a:gridCol w="2754447">
                  <a:extLst>
                    <a:ext uri="{9D8B030D-6E8A-4147-A177-3AD203B41FA5}">
                      <a16:colId xmlns:a16="http://schemas.microsoft.com/office/drawing/2014/main" val="20001"/>
                    </a:ext>
                  </a:extLst>
                </a:gridCol>
                <a:gridCol w="2754447">
                  <a:extLst>
                    <a:ext uri="{9D8B030D-6E8A-4147-A177-3AD203B41FA5}">
                      <a16:colId xmlns:a16="http://schemas.microsoft.com/office/drawing/2014/main" val="20002"/>
                    </a:ext>
                  </a:extLst>
                </a:gridCol>
                <a:gridCol w="2754447">
                  <a:extLst>
                    <a:ext uri="{9D8B030D-6E8A-4147-A177-3AD203B41FA5}">
                      <a16:colId xmlns:a16="http://schemas.microsoft.com/office/drawing/2014/main" val="20003"/>
                    </a:ext>
                  </a:extLst>
                </a:gridCol>
              </a:tblGrid>
              <a:tr h="768365">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extLst>
                  <a:ext uri="{0D108BD9-81ED-4DB2-BD59-A6C34878D82A}">
                    <a16:rowId xmlns:a16="http://schemas.microsoft.com/office/drawing/2014/main" val="10000"/>
                  </a:ext>
                </a:extLst>
              </a:tr>
              <a:tr h="1408668">
                <a:tc>
                  <a:txBody>
                    <a:bodyPr/>
                    <a:lstStyle/>
                    <a:p>
                      <a:r>
                        <a:rPr lang="en-US" sz="1400" dirty="0">
                          <a:solidFill>
                            <a:schemeClr val="tx1"/>
                          </a:solidFill>
                          <a:latin typeface="+mn-lt"/>
                        </a:rPr>
                        <a:t>To modify table, </a:t>
                      </a:r>
                      <a:r>
                        <a:rPr lang="en-US" sz="1400" b="1" dirty="0">
                          <a:solidFill>
                            <a:schemeClr val="tx1"/>
                          </a:solidFill>
                          <a:latin typeface="+mn-lt"/>
                        </a:rPr>
                        <a:t>first click anywhere</a:t>
                      </a:r>
                      <a:r>
                        <a:rPr lang="en-US" sz="1400" b="1" baseline="0" dirty="0">
                          <a:solidFill>
                            <a:schemeClr val="tx1"/>
                          </a:solidFill>
                          <a:latin typeface="+mn-lt"/>
                        </a:rPr>
                        <a:t> </a:t>
                      </a:r>
                      <a:r>
                        <a:rPr lang="en-US" sz="1400" dirty="0">
                          <a:solidFill>
                            <a:schemeClr val="tx1"/>
                          </a:solidFill>
                          <a:latin typeface="+mn-lt"/>
                        </a:rPr>
                        <a:t>in table, </a:t>
                      </a:r>
                    </a:p>
                    <a:p>
                      <a:r>
                        <a:rPr lang="en-US" sz="1400" dirty="0">
                          <a:solidFill>
                            <a:schemeClr val="tx1"/>
                          </a:solidFill>
                          <a:latin typeface="+mn-lt"/>
                        </a:rPr>
                        <a:t>so the </a:t>
                      </a:r>
                      <a:r>
                        <a:rPr lang="en-US" sz="1400" b="0" dirty="0">
                          <a:solidFill>
                            <a:schemeClr val="tx1"/>
                          </a:solidFill>
                          <a:latin typeface="+mn-lt"/>
                        </a:rPr>
                        <a:t>Table </a:t>
                      </a:r>
                      <a:r>
                        <a:rPr lang="en-US" sz="1400" b="1" dirty="0">
                          <a:solidFill>
                            <a:schemeClr val="tx1"/>
                          </a:solidFill>
                          <a:latin typeface="+mn-lt"/>
                        </a:rPr>
                        <a:t>Tools menu</a:t>
                      </a:r>
                      <a:r>
                        <a:rPr lang="en-US" sz="1400" dirty="0">
                          <a:solidFill>
                            <a:schemeClr val="tx1"/>
                          </a:solidFill>
                          <a:latin typeface="+mn-lt"/>
                        </a:rPr>
                        <a:t> </a:t>
                      </a:r>
                      <a:br>
                        <a:rPr lang="en-US" sz="1400" dirty="0">
                          <a:solidFill>
                            <a:schemeClr val="tx1"/>
                          </a:solidFill>
                          <a:latin typeface="+mn-lt"/>
                        </a:rPr>
                      </a:br>
                      <a:r>
                        <a:rPr lang="en-US" sz="1400" dirty="0">
                          <a:solidFill>
                            <a:schemeClr val="tx1"/>
                          </a:solidFill>
                          <a:latin typeface="+mn-lt"/>
                        </a:rPr>
                        <a:t>is highlighted</a:t>
                      </a:r>
                      <a:r>
                        <a:rPr lang="en-US" sz="1400" baseline="0" dirty="0">
                          <a:solidFill>
                            <a:schemeClr val="tx1"/>
                          </a:solidFill>
                          <a:latin typeface="+mn-lt"/>
                        </a:rPr>
                        <a:t> at top</a:t>
                      </a:r>
                      <a:endParaRPr lang="en-US" sz="1400" dirty="0">
                        <a:solidFill>
                          <a:schemeClr val="tx1"/>
                        </a:solidFill>
                        <a:latin typeface="+mn-lt"/>
                      </a:endParaRPr>
                    </a:p>
                  </a:txBody>
                  <a:tcPr marL="174876" marR="174876" marT="179285" marB="179285">
                    <a:solidFill>
                      <a:schemeClr val="bg1">
                        <a:lumMod val="95000"/>
                      </a:schemeClr>
                    </a:solidFill>
                  </a:tcPr>
                </a:tc>
                <a:tc>
                  <a:txBody>
                    <a:bodyPr/>
                    <a:lstStyle/>
                    <a:p>
                      <a:r>
                        <a:rPr lang="en-US" sz="1400" b="0" i="0" u="none" dirty="0">
                          <a:solidFill>
                            <a:schemeClr val="tx1"/>
                          </a:solidFill>
                          <a:latin typeface="+mn-lt"/>
                        </a:rPr>
                        <a:t>Layout</a:t>
                      </a:r>
                      <a:r>
                        <a:rPr lang="en-US" sz="1400" b="1" i="1" u="none" dirty="0">
                          <a:solidFill>
                            <a:schemeClr val="tx1"/>
                          </a:solidFill>
                          <a:latin typeface="+mn-lt"/>
                        </a:rPr>
                        <a:t> </a:t>
                      </a:r>
                      <a:r>
                        <a:rPr lang="en-US" sz="1400" dirty="0">
                          <a:solidFill>
                            <a:schemeClr val="tx1"/>
                          </a:solidFill>
                          <a:latin typeface="+mn-lt"/>
                        </a:rPr>
                        <a:t>&gt; To </a:t>
                      </a:r>
                      <a:r>
                        <a:rPr lang="en-US" sz="1400" b="1" dirty="0">
                          <a:solidFill>
                            <a:schemeClr val="tx1"/>
                          </a:solidFill>
                          <a:latin typeface="+mn-lt"/>
                        </a:rPr>
                        <a:t>add rows</a:t>
                      </a:r>
                      <a:r>
                        <a:rPr lang="en-US" sz="1400" dirty="0">
                          <a:solidFill>
                            <a:schemeClr val="tx1"/>
                          </a:solidFill>
                          <a:latin typeface="+mn-lt"/>
                        </a:rPr>
                        <a:t>, click</a:t>
                      </a:r>
                      <a:r>
                        <a:rPr lang="en-US" sz="1400" baseline="0" dirty="0">
                          <a:solidFill>
                            <a:schemeClr val="tx1"/>
                          </a:solidFill>
                          <a:latin typeface="+mn-lt"/>
                        </a:rPr>
                        <a:t> into cell and c</a:t>
                      </a:r>
                      <a:r>
                        <a:rPr lang="en-US" sz="1400" dirty="0">
                          <a:solidFill>
                            <a:schemeClr val="tx1"/>
                          </a:solidFill>
                          <a:latin typeface="+mn-lt"/>
                        </a:rPr>
                        <a:t>hoose,</a:t>
                      </a:r>
                      <a:r>
                        <a:rPr lang="en-US" sz="1400" baseline="0" dirty="0">
                          <a:solidFill>
                            <a:schemeClr val="tx1"/>
                          </a:solidFill>
                          <a:latin typeface="+mn-lt"/>
                        </a:rPr>
                        <a:t> </a:t>
                      </a:r>
                      <a:r>
                        <a:rPr lang="en-US" sz="1400" b="1" baseline="0" dirty="0">
                          <a:solidFill>
                            <a:schemeClr val="tx1"/>
                          </a:solidFill>
                          <a:latin typeface="+mn-lt"/>
                        </a:rPr>
                        <a:t>Insert Above </a:t>
                      </a:r>
                      <a:r>
                        <a:rPr lang="en-US" sz="1400" baseline="0" dirty="0">
                          <a:solidFill>
                            <a:schemeClr val="tx1"/>
                          </a:solidFill>
                          <a:latin typeface="+mn-lt"/>
                        </a:rPr>
                        <a:t>or </a:t>
                      </a:r>
                      <a:r>
                        <a:rPr lang="en-US" sz="1400" b="1" baseline="0" dirty="0">
                          <a:solidFill>
                            <a:schemeClr val="tx1"/>
                          </a:solidFill>
                          <a:latin typeface="+mn-lt"/>
                        </a:rPr>
                        <a:t>Insert Below</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400" b="0" i="0" u="none" dirty="0">
                          <a:solidFill>
                            <a:schemeClr val="tx1"/>
                          </a:solidFill>
                          <a:latin typeface="+mn-lt"/>
                        </a:rPr>
                        <a:t>Layout</a:t>
                      </a:r>
                      <a:r>
                        <a:rPr lang="en-US" sz="1400" b="1" i="1" u="none" dirty="0">
                          <a:solidFill>
                            <a:schemeClr val="tx1"/>
                          </a:solidFill>
                          <a:latin typeface="+mn-lt"/>
                        </a:rPr>
                        <a:t> </a:t>
                      </a:r>
                      <a:r>
                        <a:rPr lang="en-US" sz="1400" kern="1200" dirty="0">
                          <a:solidFill>
                            <a:schemeClr val="tx1"/>
                          </a:solidFill>
                          <a:latin typeface="+mn-lt"/>
                          <a:ea typeface="+mn-ea"/>
                          <a:cs typeface="+mn-cs"/>
                        </a:rPr>
                        <a:t>&gt;</a:t>
                      </a:r>
                      <a:r>
                        <a:rPr lang="en-US" sz="1400" b="1" i="1" u="none" dirty="0">
                          <a:solidFill>
                            <a:schemeClr val="tx1"/>
                          </a:solidFill>
                          <a:latin typeface="+mn-lt"/>
                        </a:rPr>
                        <a:t> </a:t>
                      </a:r>
                      <a:r>
                        <a:rPr lang="en-US" sz="1400" dirty="0">
                          <a:solidFill>
                            <a:schemeClr val="tx1"/>
                          </a:solidFill>
                          <a:latin typeface="+mn-lt"/>
                        </a:rPr>
                        <a:t>Shrink</a:t>
                      </a:r>
                      <a:r>
                        <a:rPr lang="en-US" sz="1400" baseline="0" dirty="0">
                          <a:solidFill>
                            <a:schemeClr val="tx1"/>
                          </a:solidFill>
                          <a:latin typeface="+mn-lt"/>
                        </a:rPr>
                        <a:t> or expand column widths by adjusting the </a:t>
                      </a:r>
                      <a:r>
                        <a:rPr lang="en-US" sz="1400" b="1" baseline="0" dirty="0">
                          <a:solidFill>
                            <a:schemeClr val="tx1"/>
                          </a:solidFill>
                          <a:latin typeface="+mn-lt"/>
                        </a:rPr>
                        <a:t>Cell Size</a:t>
                      </a:r>
                      <a:r>
                        <a:rPr lang="en-US" sz="1400" b="0" baseline="0" dirty="0">
                          <a:solidFill>
                            <a:schemeClr val="tx1"/>
                          </a:solidFill>
                          <a:latin typeface="+mn-lt"/>
                        </a:rPr>
                        <a:t>,</a:t>
                      </a:r>
                      <a:r>
                        <a:rPr lang="en-US" sz="1400" b="1" baseline="0" dirty="0">
                          <a:solidFill>
                            <a:schemeClr val="tx1"/>
                          </a:solidFill>
                          <a:latin typeface="+mn-lt"/>
                        </a:rPr>
                        <a:t> </a:t>
                      </a:r>
                      <a:r>
                        <a:rPr lang="en-US" sz="1400" b="0" baseline="0" dirty="0">
                          <a:solidFill>
                            <a:schemeClr val="tx1"/>
                          </a:solidFill>
                          <a:latin typeface="+mn-lt"/>
                        </a:rPr>
                        <a:t>or set them to same size with Distribute</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endParaRPr lang="en-US" sz="1400" b="1" dirty="0">
                        <a:solidFill>
                          <a:schemeClr val="tx1"/>
                        </a:solidFill>
                        <a:latin typeface="+mn-lt"/>
                      </a:endParaRPr>
                    </a:p>
                  </a:txBody>
                  <a:tcPr marL="174876" marR="174876" marT="179285" marB="179285">
                    <a:solidFill>
                      <a:schemeClr val="bg1">
                        <a:lumMod val="95000"/>
                      </a:schemeClr>
                    </a:solidFill>
                  </a:tcPr>
                </a:tc>
                <a:extLst>
                  <a:ext uri="{0D108BD9-81ED-4DB2-BD59-A6C34878D82A}">
                    <a16:rowId xmlns:a16="http://schemas.microsoft.com/office/drawing/2014/main" val="10001"/>
                  </a:ext>
                </a:extLst>
              </a:tr>
              <a:tr h="1408668">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1"/>
                          </a:solidFill>
                          <a:latin typeface="+mn-lt"/>
                        </a:rPr>
                        <a:t>To modify</a:t>
                      </a:r>
                      <a:r>
                        <a:rPr lang="en-US" sz="1400" baseline="0" dirty="0">
                          <a:solidFill>
                            <a:schemeClr val="tx1"/>
                          </a:solidFill>
                          <a:latin typeface="+mn-lt"/>
                        </a:rPr>
                        <a:t> the table layout, click </a:t>
                      </a:r>
                      <a:r>
                        <a:rPr lang="en-US" sz="1400" b="1" dirty="0">
                          <a:solidFill>
                            <a:schemeClr val="tx1"/>
                          </a:solidFill>
                          <a:latin typeface="+mn-lt"/>
                        </a:rPr>
                        <a:t>Table Tools </a:t>
                      </a:r>
                      <a:r>
                        <a:rPr lang="en-US" sz="1400" dirty="0">
                          <a:solidFill>
                            <a:schemeClr val="tx1"/>
                          </a:solidFill>
                          <a:latin typeface="+mn-lt"/>
                        </a:rPr>
                        <a:t>&gt; </a:t>
                      </a:r>
                      <a:r>
                        <a:rPr lang="en-US" sz="1400" b="0" i="0" u="none" dirty="0">
                          <a:solidFill>
                            <a:schemeClr val="tx1"/>
                          </a:solidFill>
                          <a:latin typeface="+mn-lt"/>
                        </a:rPr>
                        <a:t>Layout</a:t>
                      </a:r>
                      <a:r>
                        <a:rPr lang="en-US" sz="1400" b="1" i="1" u="none" dirty="0">
                          <a:solidFill>
                            <a:schemeClr val="tx1"/>
                          </a:solidFill>
                          <a:latin typeface="+mn-lt"/>
                        </a:rPr>
                        <a:t> </a:t>
                      </a:r>
                    </a:p>
                    <a:p>
                      <a:pPr marL="0" marR="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1"/>
                          </a:solidFill>
                          <a:latin typeface="+mn-lt"/>
                        </a:rPr>
                        <a:t>To modify</a:t>
                      </a:r>
                      <a:r>
                        <a:rPr lang="en-US" sz="1400" baseline="0" dirty="0">
                          <a:solidFill>
                            <a:schemeClr val="tx1"/>
                          </a:solidFill>
                          <a:latin typeface="+mn-lt"/>
                        </a:rPr>
                        <a:t> the table layout, click </a:t>
                      </a:r>
                      <a:r>
                        <a:rPr lang="en-US" sz="1400" b="1" dirty="0">
                          <a:solidFill>
                            <a:schemeClr val="tx1"/>
                          </a:solidFill>
                          <a:latin typeface="+mn-lt"/>
                        </a:rPr>
                        <a:t>Table Tools </a:t>
                      </a:r>
                      <a:r>
                        <a:rPr lang="en-US" sz="1400" dirty="0">
                          <a:solidFill>
                            <a:schemeClr val="tx1"/>
                          </a:solidFill>
                          <a:latin typeface="+mn-lt"/>
                        </a:rPr>
                        <a:t>&gt; </a:t>
                      </a:r>
                      <a:r>
                        <a:rPr lang="en-US" sz="1400" b="0" i="0" u="none" dirty="0">
                          <a:solidFill>
                            <a:schemeClr val="tx1"/>
                          </a:solidFill>
                          <a:latin typeface="+mn-lt"/>
                        </a:rPr>
                        <a:t>Design</a:t>
                      </a:r>
                      <a:endParaRPr lang="en-US" sz="1400" b="1" i="1" u="none" kern="1200" dirty="0">
                        <a:solidFill>
                          <a:schemeClr val="tx1"/>
                        </a:solidFill>
                        <a:latin typeface="+mn-lt"/>
                        <a:ea typeface="+mn-ea"/>
                        <a:cs typeface="+mn-cs"/>
                      </a:endParaRPr>
                    </a:p>
                  </a:txBody>
                  <a:tcPr marL="174876" marR="174876" marT="179285" marB="179285">
                    <a:solidFill>
                      <a:schemeClr val="bg1">
                        <a:lumMod val="95000"/>
                      </a:schemeClr>
                    </a:solidFill>
                  </a:tcPr>
                </a:tc>
                <a:tc>
                  <a:txBody>
                    <a:bodyPr/>
                    <a:lstStyle/>
                    <a:p>
                      <a:r>
                        <a:rPr lang="en-US" sz="1400" b="0" i="0" u="none" dirty="0">
                          <a:solidFill>
                            <a:schemeClr val="tx1"/>
                          </a:solidFill>
                          <a:latin typeface="+mn-lt"/>
                        </a:rPr>
                        <a:t>Layout</a:t>
                      </a:r>
                      <a:r>
                        <a:rPr lang="en-US" sz="1400" b="1" i="1" u="none" dirty="0">
                          <a:solidFill>
                            <a:schemeClr val="tx1"/>
                          </a:solidFill>
                          <a:latin typeface="+mn-lt"/>
                        </a:rPr>
                        <a:t> </a:t>
                      </a:r>
                      <a:r>
                        <a:rPr lang="en-US" sz="1400" dirty="0">
                          <a:solidFill>
                            <a:schemeClr val="tx1"/>
                          </a:solidFill>
                          <a:latin typeface="+mn-lt"/>
                        </a:rPr>
                        <a:t>&gt; To </a:t>
                      </a:r>
                      <a:r>
                        <a:rPr lang="en-US" sz="1400" b="1" dirty="0">
                          <a:solidFill>
                            <a:schemeClr val="tx1"/>
                          </a:solidFill>
                          <a:latin typeface="+mn-lt"/>
                        </a:rPr>
                        <a:t>add rows</a:t>
                      </a:r>
                      <a:r>
                        <a:rPr lang="en-US" sz="1400" dirty="0">
                          <a:solidFill>
                            <a:schemeClr val="tx1"/>
                          </a:solidFill>
                          <a:latin typeface="+mn-lt"/>
                        </a:rPr>
                        <a:t>, click</a:t>
                      </a:r>
                      <a:r>
                        <a:rPr lang="en-US" sz="1400" baseline="0" dirty="0">
                          <a:solidFill>
                            <a:schemeClr val="tx1"/>
                          </a:solidFill>
                          <a:latin typeface="+mn-lt"/>
                        </a:rPr>
                        <a:t> into cell and c</a:t>
                      </a:r>
                      <a:r>
                        <a:rPr lang="en-US" sz="1400" dirty="0">
                          <a:solidFill>
                            <a:schemeClr val="tx1"/>
                          </a:solidFill>
                          <a:latin typeface="+mn-lt"/>
                        </a:rPr>
                        <a:t>hoose,</a:t>
                      </a:r>
                      <a:r>
                        <a:rPr lang="en-US" sz="1400" baseline="0" dirty="0">
                          <a:solidFill>
                            <a:schemeClr val="tx1"/>
                          </a:solidFill>
                          <a:latin typeface="+mn-lt"/>
                        </a:rPr>
                        <a:t> </a:t>
                      </a:r>
                      <a:r>
                        <a:rPr lang="en-US" sz="1400" b="1" baseline="0" dirty="0">
                          <a:solidFill>
                            <a:schemeClr val="tx1"/>
                          </a:solidFill>
                          <a:latin typeface="+mn-lt"/>
                        </a:rPr>
                        <a:t>Insert Left </a:t>
                      </a:r>
                      <a:r>
                        <a:rPr lang="en-US" sz="1400" baseline="0" dirty="0">
                          <a:solidFill>
                            <a:schemeClr val="tx1"/>
                          </a:solidFill>
                          <a:latin typeface="+mn-lt"/>
                        </a:rPr>
                        <a:t>or </a:t>
                      </a:r>
                      <a:r>
                        <a:rPr lang="en-US" sz="1400" b="1" baseline="0" dirty="0">
                          <a:solidFill>
                            <a:schemeClr val="tx1"/>
                          </a:solidFill>
                          <a:latin typeface="+mn-lt"/>
                        </a:rPr>
                        <a:t>Insert Right</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1400" b="0" i="0" u="none" dirty="0">
                          <a:solidFill>
                            <a:schemeClr val="tx1"/>
                          </a:solidFill>
                          <a:latin typeface="+mn-lt"/>
                        </a:rPr>
                        <a:t>Layout</a:t>
                      </a:r>
                      <a:r>
                        <a:rPr lang="en-US" sz="1400" b="1" i="1" u="none" dirty="0">
                          <a:solidFill>
                            <a:schemeClr val="tx1"/>
                          </a:solidFill>
                          <a:latin typeface="+mn-lt"/>
                        </a:rPr>
                        <a:t> </a:t>
                      </a:r>
                      <a:r>
                        <a:rPr lang="en-US" sz="1400" kern="1200" dirty="0">
                          <a:solidFill>
                            <a:schemeClr val="tx1"/>
                          </a:solidFill>
                          <a:latin typeface="+mn-lt"/>
                          <a:ea typeface="+mn-ea"/>
                          <a:cs typeface="+mn-cs"/>
                        </a:rPr>
                        <a:t>&gt;</a:t>
                      </a:r>
                      <a:r>
                        <a:rPr lang="en-US" sz="1400" b="1" i="1" u="none" dirty="0">
                          <a:solidFill>
                            <a:schemeClr val="tx1"/>
                          </a:solidFill>
                          <a:latin typeface="+mn-lt"/>
                        </a:rPr>
                        <a:t> </a:t>
                      </a:r>
                      <a:r>
                        <a:rPr lang="en-US" sz="1400" dirty="0">
                          <a:solidFill>
                            <a:schemeClr val="tx1"/>
                          </a:solidFill>
                          <a:latin typeface="+mn-lt"/>
                        </a:rPr>
                        <a:t>Use </a:t>
                      </a:r>
                      <a:r>
                        <a:rPr lang="en-US" sz="1400" b="1" dirty="0">
                          <a:solidFill>
                            <a:schemeClr val="tx1"/>
                          </a:solidFill>
                          <a:latin typeface="+mn-lt"/>
                        </a:rPr>
                        <a:t>Alignment</a:t>
                      </a:r>
                      <a:r>
                        <a:rPr lang="en-US" sz="1400" dirty="0">
                          <a:solidFill>
                            <a:schemeClr val="tx1"/>
                          </a:solidFill>
                          <a:latin typeface="+mn-lt"/>
                        </a:rPr>
                        <a:t> </a:t>
                      </a:r>
                      <a:r>
                        <a:rPr lang="en-US" sz="1400" baseline="0" dirty="0">
                          <a:solidFill>
                            <a:schemeClr val="tx1"/>
                          </a:solidFill>
                          <a:latin typeface="+mn-lt"/>
                        </a:rPr>
                        <a:t>settings to adjust </a:t>
                      </a:r>
                      <a:r>
                        <a:rPr lang="en-US" sz="1400" b="1" baseline="0" dirty="0">
                          <a:solidFill>
                            <a:schemeClr val="tx1"/>
                          </a:solidFill>
                          <a:latin typeface="+mn-lt"/>
                        </a:rPr>
                        <a:t>text alignment</a:t>
                      </a:r>
                      <a:r>
                        <a:rPr lang="en-US" sz="1400" baseline="0" dirty="0">
                          <a:solidFill>
                            <a:schemeClr val="tx1"/>
                          </a:solidFill>
                          <a:latin typeface="+mn-lt"/>
                        </a:rPr>
                        <a:t> and </a:t>
                      </a:r>
                      <a:r>
                        <a:rPr lang="en-US" sz="1400" b="1" baseline="0" dirty="0">
                          <a:solidFill>
                            <a:schemeClr val="tx1"/>
                          </a:solidFill>
                          <a:latin typeface="+mn-lt"/>
                        </a:rPr>
                        <a:t>cell margins</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1400" b="1" i="0" dirty="0">
                          <a:solidFill>
                            <a:schemeClr val="tx1"/>
                          </a:solidFill>
                          <a:latin typeface="+mn-lt"/>
                        </a:rPr>
                        <a:t>Tip: </a:t>
                      </a:r>
                      <a:r>
                        <a:rPr lang="en-US" sz="1400" b="0" i="0" dirty="0">
                          <a:solidFill>
                            <a:schemeClr val="tx1"/>
                          </a:solidFill>
                          <a:latin typeface="+mn-lt"/>
                        </a:rPr>
                        <a:t>To</a:t>
                      </a:r>
                      <a:r>
                        <a:rPr lang="en-US" sz="1400" b="0" i="0" baseline="0" dirty="0">
                          <a:solidFill>
                            <a:schemeClr val="tx1"/>
                          </a:solidFill>
                          <a:latin typeface="+mn-lt"/>
                        </a:rPr>
                        <a:t> quickly add </a:t>
                      </a:r>
                      <a:br>
                        <a:rPr lang="en-US" sz="1400" b="0" i="0" baseline="0" dirty="0">
                          <a:solidFill>
                            <a:schemeClr val="tx1"/>
                          </a:solidFill>
                          <a:latin typeface="+mn-lt"/>
                        </a:rPr>
                      </a:br>
                      <a:r>
                        <a:rPr lang="en-US" sz="1400" b="0" i="0" baseline="0" dirty="0">
                          <a:solidFill>
                            <a:schemeClr val="tx1"/>
                          </a:solidFill>
                          <a:latin typeface="+mn-lt"/>
                        </a:rPr>
                        <a:t>a row, p</a:t>
                      </a:r>
                      <a:r>
                        <a:rPr lang="en-US" sz="1400" i="0" dirty="0">
                          <a:solidFill>
                            <a:schemeClr val="tx1"/>
                          </a:solidFill>
                          <a:latin typeface="+mn-lt"/>
                        </a:rPr>
                        <a:t>lace cursor</a:t>
                      </a:r>
                      <a:r>
                        <a:rPr lang="en-US" sz="1400" i="0" baseline="0" dirty="0">
                          <a:solidFill>
                            <a:schemeClr val="tx1"/>
                          </a:solidFill>
                          <a:latin typeface="+mn-lt"/>
                        </a:rPr>
                        <a:t> in this </a:t>
                      </a:r>
                      <a:r>
                        <a:rPr lang="en-US" sz="1400" b="1" i="0" baseline="0" dirty="0">
                          <a:solidFill>
                            <a:schemeClr val="tx1"/>
                          </a:solidFill>
                          <a:latin typeface="+mn-lt"/>
                        </a:rPr>
                        <a:t>last cell </a:t>
                      </a:r>
                      <a:r>
                        <a:rPr lang="en-US" sz="1400" i="0" baseline="0" dirty="0">
                          <a:solidFill>
                            <a:schemeClr val="tx1"/>
                          </a:solidFill>
                          <a:latin typeface="+mn-lt"/>
                        </a:rPr>
                        <a:t>and </a:t>
                      </a:r>
                      <a:r>
                        <a:rPr lang="en-US" sz="1400" i="0" dirty="0">
                          <a:solidFill>
                            <a:schemeClr val="tx1"/>
                          </a:solidFill>
                          <a:latin typeface="+mn-lt"/>
                        </a:rPr>
                        <a:t>hit the </a:t>
                      </a:r>
                      <a:r>
                        <a:rPr lang="en-US" sz="1400" b="1" i="0" dirty="0">
                          <a:solidFill>
                            <a:schemeClr val="tx1"/>
                          </a:solidFill>
                          <a:latin typeface="+mn-lt"/>
                        </a:rPr>
                        <a:t>Tab key</a:t>
                      </a:r>
                    </a:p>
                  </a:txBody>
                  <a:tcPr marL="174876" marR="174876" marT="179285" marB="179285">
                    <a:solidFill>
                      <a:schemeClr val="bg1">
                        <a:lumMod val="95000"/>
                      </a:schemeClr>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62421705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Additional table</a:t>
            </a:r>
          </a:p>
        </p:txBody>
      </p:sp>
      <p:graphicFrame>
        <p:nvGraphicFramePr>
          <p:cNvPr id="6" name="Content Placeholder 5"/>
          <p:cNvGraphicFramePr>
            <a:graphicFrameLocks noGrp="1"/>
          </p:cNvGraphicFramePr>
          <p:nvPr>
            <p:ph sz="quarter" idx="10"/>
          </p:nvPr>
        </p:nvGraphicFramePr>
        <p:xfrm>
          <a:off x="584200" y="1435100"/>
          <a:ext cx="11017794" cy="4503045"/>
        </p:xfrm>
        <a:graphic>
          <a:graphicData uri="http://schemas.openxmlformats.org/drawingml/2006/table">
            <a:tbl>
              <a:tblPr firstRow="1" bandRow="1">
                <a:tableStyleId>{5C22544A-7EE6-4342-B048-85BDC9FD1C3A}</a:tableStyleId>
              </a:tblPr>
              <a:tblGrid>
                <a:gridCol w="2812890">
                  <a:extLst>
                    <a:ext uri="{9D8B030D-6E8A-4147-A177-3AD203B41FA5}">
                      <a16:colId xmlns:a16="http://schemas.microsoft.com/office/drawing/2014/main" val="20000"/>
                    </a:ext>
                  </a:extLst>
                </a:gridCol>
                <a:gridCol w="1367484">
                  <a:extLst>
                    <a:ext uri="{9D8B030D-6E8A-4147-A177-3AD203B41FA5}">
                      <a16:colId xmlns:a16="http://schemas.microsoft.com/office/drawing/2014/main" val="20001"/>
                    </a:ext>
                  </a:extLst>
                </a:gridCol>
                <a:gridCol w="1367484">
                  <a:extLst>
                    <a:ext uri="{9D8B030D-6E8A-4147-A177-3AD203B41FA5}">
                      <a16:colId xmlns:a16="http://schemas.microsoft.com/office/drawing/2014/main" val="20002"/>
                    </a:ext>
                  </a:extLst>
                </a:gridCol>
                <a:gridCol w="1367484">
                  <a:extLst>
                    <a:ext uri="{9D8B030D-6E8A-4147-A177-3AD203B41FA5}">
                      <a16:colId xmlns:a16="http://schemas.microsoft.com/office/drawing/2014/main" val="20003"/>
                    </a:ext>
                  </a:extLst>
                </a:gridCol>
                <a:gridCol w="1367484">
                  <a:extLst>
                    <a:ext uri="{9D8B030D-6E8A-4147-A177-3AD203B41FA5}">
                      <a16:colId xmlns:a16="http://schemas.microsoft.com/office/drawing/2014/main" val="20004"/>
                    </a:ext>
                  </a:extLst>
                </a:gridCol>
                <a:gridCol w="1367484">
                  <a:extLst>
                    <a:ext uri="{9D8B030D-6E8A-4147-A177-3AD203B41FA5}">
                      <a16:colId xmlns:a16="http://schemas.microsoft.com/office/drawing/2014/main" val="20005"/>
                    </a:ext>
                  </a:extLst>
                </a:gridCol>
                <a:gridCol w="1367484">
                  <a:extLst>
                    <a:ext uri="{9D8B030D-6E8A-4147-A177-3AD203B41FA5}">
                      <a16:colId xmlns:a16="http://schemas.microsoft.com/office/drawing/2014/main" val="20006"/>
                    </a:ext>
                  </a:extLst>
                </a:gridCol>
              </a:tblGrid>
              <a:tr h="821725">
                <a:tc>
                  <a:txBody>
                    <a:bodyPr/>
                    <a:lstStyle/>
                    <a:p>
                      <a:endParaRPr lang="en-US" sz="1800" dirty="0">
                        <a:latin typeface="Segoe Pro" panose="020B0502040504020203" pitchFamily="34" charset="0"/>
                      </a:endParaRPr>
                    </a:p>
                  </a:txBody>
                  <a:tcPr marL="87437" marR="87437" marT="44821" marB="44821">
                    <a:noFill/>
                  </a:tcPr>
                </a:tc>
                <a:tc>
                  <a:txBody>
                    <a:bodyPr/>
                    <a:lstStyle/>
                    <a:p>
                      <a:pPr algn="ctr"/>
                      <a:r>
                        <a:rPr lang="en-US" sz="1600" b="0" dirty="0">
                          <a:latin typeface="+mn-lt"/>
                        </a:rPr>
                        <a:t>Header 1</a:t>
                      </a:r>
                    </a:p>
                  </a:txBody>
                  <a:tcPr marL="0" marR="0" marT="0" marB="0" anchor="ctr">
                    <a:solidFill>
                      <a:schemeClr val="tx2"/>
                    </a:solidFill>
                  </a:tcPr>
                </a:tc>
                <a:tc>
                  <a:txBody>
                    <a:bodyPr/>
                    <a:lstStyle/>
                    <a:p>
                      <a:pPr algn="ctr"/>
                      <a:r>
                        <a:rPr lang="en-US" sz="1600" b="0" dirty="0">
                          <a:latin typeface="+mn-lt"/>
                        </a:rPr>
                        <a:t>Header 2</a:t>
                      </a:r>
                    </a:p>
                  </a:txBody>
                  <a:tcPr marL="0" marR="0" marT="0" marB="0" anchor="ctr">
                    <a:solidFill>
                      <a:schemeClr val="tx2"/>
                    </a:solidFill>
                  </a:tcPr>
                </a:tc>
                <a:tc>
                  <a:txBody>
                    <a:bodyPr/>
                    <a:lstStyle/>
                    <a:p>
                      <a:pPr algn="ctr"/>
                      <a:r>
                        <a:rPr lang="en-US" sz="1600" b="0" dirty="0">
                          <a:latin typeface="+mn-lt"/>
                        </a:rPr>
                        <a:t>Header 3</a:t>
                      </a:r>
                    </a:p>
                  </a:txBody>
                  <a:tcPr marL="0" marR="0" marT="0" marB="0" anchor="ctr">
                    <a:solidFill>
                      <a:schemeClr val="tx2"/>
                    </a:solidFill>
                  </a:tcPr>
                </a:tc>
                <a:tc>
                  <a:txBody>
                    <a:bodyPr/>
                    <a:lstStyle/>
                    <a:p>
                      <a:pPr algn="ctr"/>
                      <a:r>
                        <a:rPr lang="en-US" sz="1600" b="0" dirty="0">
                          <a:latin typeface="+mn-lt"/>
                        </a:rPr>
                        <a:t>Header 4</a:t>
                      </a:r>
                    </a:p>
                  </a:txBody>
                  <a:tcPr marL="0" marR="0" marT="0" marB="0" anchor="ctr">
                    <a:solidFill>
                      <a:schemeClr val="tx2"/>
                    </a:solidFill>
                  </a:tcPr>
                </a:tc>
                <a:tc>
                  <a:txBody>
                    <a:bodyPr/>
                    <a:lstStyle/>
                    <a:p>
                      <a:pPr algn="ctr"/>
                      <a:r>
                        <a:rPr lang="en-US" sz="1600" b="0" dirty="0">
                          <a:latin typeface="+mn-lt"/>
                        </a:rPr>
                        <a:t>Header 5</a:t>
                      </a:r>
                    </a:p>
                  </a:txBody>
                  <a:tcPr marL="0" marR="0" marT="0" marB="0" anchor="ctr">
                    <a:solidFill>
                      <a:schemeClr val="tx2"/>
                    </a:solidFill>
                  </a:tcPr>
                </a:tc>
                <a:tc>
                  <a:txBody>
                    <a:bodyPr/>
                    <a:lstStyle/>
                    <a:p>
                      <a:pPr algn="ctr"/>
                      <a:r>
                        <a:rPr lang="en-US" sz="1600" b="0" dirty="0">
                          <a:latin typeface="+mn-lt"/>
                        </a:rPr>
                        <a:t>Header 6</a:t>
                      </a:r>
                    </a:p>
                  </a:txBody>
                  <a:tcPr marL="0" marR="0" marT="0" marB="0" anchor="ctr">
                    <a:solidFill>
                      <a:schemeClr val="tx2"/>
                    </a:solidFill>
                  </a:tcPr>
                </a:tc>
                <a:extLst>
                  <a:ext uri="{0D108BD9-81ED-4DB2-BD59-A6C34878D82A}">
                    <a16:rowId xmlns:a16="http://schemas.microsoft.com/office/drawing/2014/main" val="10000"/>
                  </a:ext>
                </a:extLst>
              </a:tr>
              <a:tr h="920330">
                <a:tc>
                  <a:txBody>
                    <a:bodyPr/>
                    <a:lstStyle/>
                    <a:p>
                      <a:pPr algn="l"/>
                      <a:r>
                        <a:rPr lang="en-US" sz="1400" dirty="0">
                          <a:solidFill>
                            <a:schemeClr val="tx1"/>
                          </a:solidFill>
                          <a:latin typeface="+mj-lt"/>
                        </a:rPr>
                        <a:t>Row 1</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1"/>
                  </a:ext>
                </a:extLst>
              </a:tr>
              <a:tr h="920330">
                <a:tc>
                  <a:txBody>
                    <a:bodyPr/>
                    <a:lstStyle/>
                    <a:p>
                      <a:pPr algn="l"/>
                      <a:r>
                        <a:rPr lang="en-US" sz="1400" dirty="0">
                          <a:solidFill>
                            <a:schemeClr val="tx1"/>
                          </a:solidFill>
                          <a:latin typeface="+mj-lt"/>
                        </a:rPr>
                        <a:t>Row 2</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2"/>
                  </a:ext>
                </a:extLst>
              </a:tr>
              <a:tr h="920330">
                <a:tc>
                  <a:txBody>
                    <a:bodyPr/>
                    <a:lstStyle/>
                    <a:p>
                      <a:pPr algn="l"/>
                      <a:r>
                        <a:rPr lang="en-US" sz="1400" dirty="0">
                          <a:solidFill>
                            <a:schemeClr val="tx1"/>
                          </a:solidFill>
                          <a:latin typeface="+mj-lt"/>
                        </a:rPr>
                        <a:t>Row 3</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3"/>
                  </a:ext>
                </a:extLst>
              </a:tr>
              <a:tr h="920330">
                <a:tc>
                  <a:txBody>
                    <a:bodyPr/>
                    <a:lstStyle/>
                    <a:p>
                      <a:pPr algn="l"/>
                      <a:r>
                        <a:rPr lang="en-US" sz="1400" dirty="0">
                          <a:solidFill>
                            <a:schemeClr val="tx1"/>
                          </a:solidFill>
                          <a:latin typeface="+mj-lt"/>
                        </a:rPr>
                        <a:t>Row 4</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87669090"/>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8263" y="3150413"/>
            <a:ext cx="4159950" cy="553998"/>
          </a:xfrm>
        </p:spPr>
        <p:txBody>
          <a:bodyPr/>
          <a:lstStyle/>
          <a:p>
            <a:r>
              <a:rPr lang="en-US" dirty="0"/>
              <a:t>Section title</a:t>
            </a:r>
          </a:p>
        </p:txBody>
      </p:sp>
    </p:spTree>
    <p:extLst>
      <p:ext uri="{BB962C8B-B14F-4D97-AF65-F5344CB8AC3E}">
        <p14:creationId xmlns:p14="http://schemas.microsoft.com/office/powerpoint/2010/main" val="181166597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p:txBody>
          <a:bodyPr/>
          <a:lstStyle/>
          <a:p>
            <a:r>
              <a:rPr lang="en-US" dirty="0"/>
              <a:t>Section title</a:t>
            </a:r>
          </a:p>
        </p:txBody>
      </p:sp>
    </p:spTree>
    <p:extLst>
      <p:ext uri="{BB962C8B-B14F-4D97-AF65-F5344CB8AC3E}">
        <p14:creationId xmlns:p14="http://schemas.microsoft.com/office/powerpoint/2010/main" val="57564900"/>
      </p:ext>
    </p:extLst>
  </p:cSld>
  <p:clrMapOvr>
    <a:masterClrMapping/>
  </p:clrMapOvr>
  <p:transition>
    <p:fade/>
  </p:transition>
</p:sld>
</file>

<file path=ppt/theme/theme1.xml><?xml version="1.0" encoding="utf-8"?>
<a:theme xmlns:a="http://schemas.openxmlformats.org/drawingml/2006/main" name="White Template">
  <a:themeElements>
    <a:clrScheme name="TS_20_Teal on White">
      <a:dk1>
        <a:srgbClr val="000000"/>
      </a:dk1>
      <a:lt1>
        <a:srgbClr val="FFFFFF"/>
      </a:lt1>
      <a:dk2>
        <a:srgbClr val="274B47"/>
      </a:dk2>
      <a:lt2>
        <a:srgbClr val="E6E6E6"/>
      </a:lt2>
      <a:accent1>
        <a:srgbClr val="008575"/>
      </a:accent1>
      <a:accent2>
        <a:srgbClr val="274B47"/>
      </a:accent2>
      <a:accent3>
        <a:srgbClr val="50E6FF"/>
      </a:accent3>
      <a:accent4>
        <a:srgbClr val="0078D4"/>
      </a:accent4>
      <a:accent5>
        <a:srgbClr val="243A5E"/>
      </a:accent5>
      <a:accent6>
        <a:srgbClr val="737373"/>
      </a:accent6>
      <a:hlink>
        <a:srgbClr val="008575"/>
      </a:hlink>
      <a:folHlink>
        <a:srgbClr val="00857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7.potx" id="{38B949A8-B0F9-42B1-8EAB-90FE813F2E82}" vid="{DAD8D2DF-92EF-4645-90C4-AC83445A57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9926B21D171D34CB5934FC002E086CB" ma:contentTypeVersion="8" ma:contentTypeDescription="Create a new document." ma:contentTypeScope="" ma:versionID="7a1300c858e128cd700b1a024f8e4745">
  <xsd:schema xmlns:xsd="http://www.w3.org/2001/XMLSchema" xmlns:xs="http://www.w3.org/2001/XMLSchema" xmlns:p="http://schemas.microsoft.com/office/2006/metadata/properties" xmlns:ns2="180a8cd5-14e5-480b-ac62-23332e51694d" targetNamespace="http://schemas.microsoft.com/office/2006/metadata/properties" ma:root="true" ma:fieldsID="a971ae47007bd71907af188a32d0ba63" ns2:_="">
    <xsd:import namespace="180a8cd5-14e5-480b-ac62-23332e51694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a8cd5-14e5-480b-ac62-23332e5169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180a8cd5-14e5-480b-ac62-23332e51694d" xsi:nil="true"/>
  </documentManagement>
</p:properties>
</file>

<file path=customXml/itemProps1.xml><?xml version="1.0" encoding="utf-8"?>
<ds:datastoreItem xmlns:ds="http://schemas.openxmlformats.org/officeDocument/2006/customXml" ds:itemID="{54FBB85E-A5C3-45EA-93B3-3952196709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0a8cd5-14e5-480b-ac62-23332e51694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http://schemas.microsoft.com/sharepoint/v3"/>
    <ds:schemaRef ds:uri="965de625-df5b-42e9-a277-2113da4f1195"/>
    <ds:schemaRef ds:uri="180a8cd5-14e5-480b-ac62-23332e51694d"/>
  </ds:schemaRefs>
</ds:datastoreItem>
</file>

<file path=docProps/app.xml><?xml version="1.0" encoding="utf-8"?>
<Properties xmlns="http://schemas.openxmlformats.org/officeDocument/2006/extended-properties" xmlns:vt="http://schemas.openxmlformats.org/officeDocument/2006/docPropsVTypes">
  <Template>White Template</Template>
  <TotalTime>74</TotalTime>
  <Words>585</Words>
  <Application>Microsoft Office PowerPoint</Application>
  <PresentationFormat>Widescreen</PresentationFormat>
  <Paragraphs>101</Paragraphs>
  <Slides>13</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Lucida Console</vt:lpstr>
      <vt:lpstr>Segoe Pro</vt:lpstr>
      <vt:lpstr>Segoe UI</vt:lpstr>
      <vt:lpstr>Segoe UI Semibold</vt:lpstr>
      <vt:lpstr>Wingdings</vt:lpstr>
      <vt:lpstr>White Template</vt:lpstr>
      <vt:lpstr>Partner Technical Boot Camp</vt:lpstr>
      <vt:lpstr>Agenda</vt:lpstr>
      <vt:lpstr>Text layout </vt:lpstr>
      <vt:lpstr>2 column Text layout </vt:lpstr>
      <vt:lpstr>Title only</vt:lpstr>
      <vt:lpstr>Easy to modify 4 column table</vt:lpstr>
      <vt:lpstr>Additional table</vt:lpstr>
      <vt:lpstr>Section title</vt:lpstr>
      <vt:lpstr>Section title</vt:lpstr>
      <vt:lpstr>Section title</vt:lpstr>
      <vt:lpstr>Section title</vt:lpstr>
      <vt:lpstr>Section title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&lt;Event name&gt;</dc:subject>
  <dc:creator>Jason Lee</dc:creator>
  <cp:keywords/>
  <dc:description/>
  <cp:lastModifiedBy>Jonathan Tuliani</cp:lastModifiedBy>
  <cp:revision>13</cp:revision>
  <dcterms:created xsi:type="dcterms:W3CDTF">2020-04-20T15:28:36Z</dcterms:created>
  <dcterms:modified xsi:type="dcterms:W3CDTF">2020-06-02T18:31:32Z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0x010100C9926B21D171D34CB5934FC002E086CB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